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6" r:id="rId6"/>
    <p:sldId id="257" r:id="rId7"/>
    <p:sldId id="264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1370"/>
    <a:srgbClr val="F3C360"/>
    <a:srgbClr val="008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60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10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D9171-2E98-40D3-86BF-5C456C978911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636B7-577A-405F-B295-423A3404D5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00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B4E98-9F51-439E-A0E8-0A7280596D2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7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NOTA 2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636B7-577A-405F-B295-423A3404D5B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494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NOTA 1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636B7-577A-405F-B295-423A3404D5B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50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27DE8-C715-4E61-AF1D-A0C8D2654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10F110-0CBC-41AE-972E-4F4534093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4C848-36CB-4CFA-8B2D-90602D23B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401-0477-4B37-9B71-7F82027A2A5D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6EC2A-28BB-4D5D-B95E-3DD673E88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E874-3400-4B17-993D-B0E27B1AD36A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Diagrama de flujo: proceso 9">
            <a:extLst>
              <a:ext uri="{FF2B5EF4-FFF2-40B4-BE49-F238E27FC236}">
                <a16:creationId xmlns:a16="http://schemas.microsoft.com/office/drawing/2014/main" id="{7565D839-5DBC-4E31-8356-E10973AB9B3E}"/>
              </a:ext>
            </a:extLst>
          </p:cNvPr>
          <p:cNvSpPr/>
          <p:nvPr userDrawn="1"/>
        </p:nvSpPr>
        <p:spPr>
          <a:xfrm>
            <a:off x="0" y="0"/>
            <a:ext cx="1307592" cy="68580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F8875B-F7BD-43C9-B055-4629E6AEF940}"/>
              </a:ext>
            </a:extLst>
          </p:cNvPr>
          <p:cNvSpPr txBox="1"/>
          <p:nvPr userDrawn="1"/>
        </p:nvSpPr>
        <p:spPr>
          <a:xfrm rot="16200000">
            <a:off x="-2398727" y="4198552"/>
            <a:ext cx="604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Análisis de Riesgos de Entidades Aseguradoras</a:t>
            </a:r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73CE6A70-E70F-48E8-B4ED-3B4BD324E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0" y="106490"/>
            <a:ext cx="1105652" cy="7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3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9776E-FD6F-47C2-A79B-939EE2C75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7F909D-ACF5-40F9-BFD9-BDC34020B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312183-95C7-483E-B8DF-CD6AD433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401-0477-4B37-9B71-7F82027A2A5D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FA65E3-B716-4A09-89B8-E640572F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2AE1F2-8E42-4D92-B857-1E0B2EC8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E874-3400-4B17-993D-B0E27B1AD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08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950C57-DFD0-4570-812C-3004494C5A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2548CC-4B9B-45B6-A042-D0B12DA16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8AF5E9-25BA-4F6D-8709-7C2A79D5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401-0477-4B37-9B71-7F82027A2A5D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536F51-4E08-4579-B9CC-13709614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588942-3514-4DCA-BA0D-E30CA9B0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E874-3400-4B17-993D-B0E27B1AD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78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998786" y="850900"/>
            <a:ext cx="9888415" cy="515937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Rectangle 76">
            <a:extLst>
              <a:ext uri="{FF2B5EF4-FFF2-40B4-BE49-F238E27FC236}">
                <a16:creationId xmlns:a16="http://schemas.microsoft.com/office/drawing/2014/main" id="{60C6CCA1-1152-405E-A2B5-0E70436D8D5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2EE23-7B8F-4C6D-B104-0AF1FBB61833}" type="slidenum">
              <a:rPr lang="en-GB" altLang="es-ES"/>
              <a:pPr>
                <a:defRPr/>
              </a:pPr>
              <a:t>‹Nº›</a:t>
            </a:fld>
            <a:endParaRPr lang="en-US" altLang="es-ES"/>
          </a:p>
        </p:txBody>
      </p:sp>
      <p:sp>
        <p:nvSpPr>
          <p:cNvPr id="6" name="Rectangle 86">
            <a:extLst>
              <a:ext uri="{FF2B5EF4-FFF2-40B4-BE49-F238E27FC236}">
                <a16:creationId xmlns:a16="http://schemas.microsoft.com/office/drawing/2014/main" id="{F708980E-9C4B-4575-9B1B-5719BBF9D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7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B977D-895E-47BA-9586-C5A13466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CED06B-CB8F-4311-BD0F-EB1F1BCDA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7CF33-165B-44A1-8E37-BED7D1A58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401-0477-4B37-9B71-7F82027A2A5D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59F36E-538B-4D45-8B83-9038FF4C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161D3E-007E-4C11-90C0-DF0876DB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E874-3400-4B17-993D-B0E27B1AD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28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6D911-35C8-4AF6-AD4A-2EAE08C6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D82D90-5348-4934-9242-0787B2242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4AE22-BE21-4086-845C-C13BB6FF9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401-0477-4B37-9B71-7F82027A2A5D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6C1F59-236E-4A2F-A07F-611C84BF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6CB7EB-9B8C-479F-96AB-783C7A4C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E874-3400-4B17-993D-B0E27B1AD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48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FD534-8871-4443-BF42-58117309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CF50DF-647A-43FD-8CFE-4120BAC1C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2E85FE-5A2F-47D9-A3E7-AA5ABE534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BFA1FA-2A55-45C4-B5B0-E3D6F2FB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401-0477-4B37-9B71-7F82027A2A5D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28048F-6B05-4CE4-9B87-7B7E356D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99DC39-7823-4087-AA96-1E2AE25F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E874-3400-4B17-993D-B0E27B1AD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4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8DFF7-498C-42D8-9BE8-2AA452D8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BF7AA1-A2A4-4EE3-A65A-6BC39FCC3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650955-0AA3-49EE-BC5B-D4E947132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322D2D-951E-4C02-B2A0-BCF4D0C3E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5F2FE2-77E8-4E1A-AE84-AF5EE7F7F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6F0D85-9F44-40B1-8FB3-81A91C3D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401-0477-4B37-9B71-7F82027A2A5D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EE7B17-E396-4D76-81B5-5B1C1BAAA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B05A76-043F-45DA-B43A-145DB6FE5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E874-3400-4B17-993D-B0E27B1AD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1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81F1D-C500-46CB-8008-8EE1467F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51088A7-1E83-4881-94CC-56F6BCB3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401-0477-4B37-9B71-7F82027A2A5D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2B058E-E756-42F0-B05A-A03E537DF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AA0683-2207-4823-99A1-E7243D5B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E874-3400-4B17-993D-B0E27B1AD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59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9B6DBE-C521-44F0-ACA7-7C8A1BB9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401-0477-4B37-9B71-7F82027A2A5D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81005E-9C15-4034-BEA5-DCAB9036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71135D-A9F5-4011-A91B-D9C06107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E874-3400-4B17-993D-B0E27B1AD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48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595A2-FD96-401B-B7DB-41F0484B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99782-C1B6-4C28-9B58-FC5DBB044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8E816D-3262-444E-8F33-062E33A9D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C7F3A9-9B5F-403B-A2D5-F73446B72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401-0477-4B37-9B71-7F82027A2A5D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5E08DC-2182-4797-994C-675E456D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20DF56-B909-494D-AA12-BF339AFE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E874-3400-4B17-993D-B0E27B1AD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93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81ED4-7E12-4C31-B69C-8FEA07CB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1EE5BE-8B2F-439E-AE5C-EA251C6D1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EBBC30-489F-4F71-BA70-EC6BD3E6E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285F40-1E86-447E-97B9-8966882CF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2401-0477-4B37-9B71-7F82027A2A5D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F4C90C-AAE2-4C0F-8B3D-96058E3F3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B0D9E8-3566-4BB8-B651-4F2841B9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E874-3400-4B17-993D-B0E27B1AD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79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4293C6-8E8D-4B04-820F-27884DF7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2B5271-0C6D-404B-8104-5FE4299AA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ABCAC-A831-4C51-A643-41A0398C2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72401-0477-4B37-9B71-7F82027A2A5D}" type="datetimeFigureOut">
              <a:rPr lang="es-ES" smtClean="0"/>
              <a:t>23/10/2020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61568B-1088-4B93-9D09-558B79108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A1E8A0-F9AF-49FE-8D5E-3A345D107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9E874-3400-4B17-993D-B0E27B1AD3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80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learninglegendario.com/trucos-powerpoint/" TargetMode="External"/><Relationship Id="rId4" Type="http://schemas.openxmlformats.org/officeDocument/2006/relationships/hyperlink" Target="https://www.ediciones-eni.com/open/mediabook.aspx?idR=6f8d0c32b844142a8b54e0ed2bd7f42c" TargetMode="External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interior, persona, hombre, mesa&#10;&#10;Descripción generada con confianza alta">
            <a:extLst>
              <a:ext uri="{FF2B5EF4-FFF2-40B4-BE49-F238E27FC236}">
                <a16:creationId xmlns:a16="http://schemas.microsoft.com/office/drawing/2014/main" id="{1D14BFEB-D8AD-4C73-878E-09F0D6F953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2"/>
          <a:stretch/>
        </p:blipFill>
        <p:spPr>
          <a:xfrm>
            <a:off x="0" y="-2598"/>
            <a:ext cx="12192000" cy="509847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084B1E7-52A4-4444-9B10-FF3F6FA438D1}"/>
              </a:ext>
            </a:extLst>
          </p:cNvPr>
          <p:cNvSpPr/>
          <p:nvPr/>
        </p:nvSpPr>
        <p:spPr>
          <a:xfrm>
            <a:off x="2222514" y="5232082"/>
            <a:ext cx="814790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FORMACIÓN</a:t>
            </a:r>
          </a:p>
          <a:p>
            <a:pPr algn="ctr"/>
            <a:r>
              <a:rPr lang="es-ES" sz="360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Tips</a:t>
            </a:r>
            <a:r>
              <a:rPr lang="es-ES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6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Powerpoint</a:t>
            </a:r>
            <a:endParaRPr lang="es-ES" sz="3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iagrama de flujo: proceso 15">
            <a:extLst>
              <a:ext uri="{FF2B5EF4-FFF2-40B4-BE49-F238E27FC236}">
                <a16:creationId xmlns:a16="http://schemas.microsoft.com/office/drawing/2014/main" id="{AEF98847-6E29-491F-9D8D-896B048C1C08}"/>
              </a:ext>
            </a:extLst>
          </p:cNvPr>
          <p:cNvSpPr/>
          <p:nvPr/>
        </p:nvSpPr>
        <p:spPr>
          <a:xfrm>
            <a:off x="-45860" y="5095875"/>
            <a:ext cx="1696859" cy="176212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 descr="AREA XXI">
            <a:extLst>
              <a:ext uri="{FF2B5EF4-FFF2-40B4-BE49-F238E27FC236}">
                <a16:creationId xmlns:a16="http://schemas.microsoft.com/office/drawing/2014/main" id="{E93A36E0-366A-4EFD-9FC3-90D1C46A8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5" y="5460615"/>
            <a:ext cx="1547914" cy="10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0B675C-39F2-4155-B20B-86AF006B8734}"/>
              </a:ext>
            </a:extLst>
          </p:cNvPr>
          <p:cNvSpPr txBox="1"/>
          <p:nvPr/>
        </p:nvSpPr>
        <p:spPr>
          <a:xfrm>
            <a:off x="10101363" y="6596390"/>
            <a:ext cx="20906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00" b="1" dirty="0"/>
              <a:t>Fecha Actualización</a:t>
            </a:r>
            <a:r>
              <a:rPr lang="es-VE" sz="1100" dirty="0"/>
              <a:t>: 23/10/2020</a:t>
            </a:r>
          </a:p>
        </p:txBody>
      </p:sp>
    </p:spTree>
    <p:extLst>
      <p:ext uri="{BB962C8B-B14F-4D97-AF65-F5344CB8AC3E}">
        <p14:creationId xmlns:p14="http://schemas.microsoft.com/office/powerpoint/2010/main" val="315502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acer una imagen transparente en PowerPoint - Blog Endeos">
            <a:extLst>
              <a:ext uri="{FF2B5EF4-FFF2-40B4-BE49-F238E27FC236}">
                <a16:creationId xmlns:a16="http://schemas.microsoft.com/office/drawing/2014/main" id="{219DEBB5-E8B8-4D50-ABB1-D0F582046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8746" y="317420"/>
            <a:ext cx="3661831" cy="2225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16ABA2-4E0E-4A5A-9B0B-F465659E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018B12-70DF-474D-9BD3-AC18E906AB1B}" type="slidenum">
              <a:rPr lang="es-ES" smtClean="0"/>
              <a:t>2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EEE1C7E-2E5F-4EDC-828F-2D5B06FC85AF}"/>
              </a:ext>
            </a:extLst>
          </p:cNvPr>
          <p:cNvSpPr txBox="1"/>
          <p:nvPr/>
        </p:nvSpPr>
        <p:spPr>
          <a:xfrm>
            <a:off x="2892990" y="3655580"/>
            <a:ext cx="8396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https://www.ediciones-eni.com/open/mediabook.aspx?idR=6f8d0c32b844142a8b54e0ed2bd7f42c</a:t>
            </a:r>
            <a:r>
              <a:rPr lang="es-ES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B91A8B4-4EBC-4121-AA63-CC34D031D23F}"/>
              </a:ext>
            </a:extLst>
          </p:cNvPr>
          <p:cNvSpPr txBox="1"/>
          <p:nvPr/>
        </p:nvSpPr>
        <p:spPr>
          <a:xfrm>
            <a:off x="2894456" y="5454003"/>
            <a:ext cx="6095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5"/>
              </a:rPr>
              <a:t>https://learninglegendario.com/trucos-powerpoint/</a:t>
            </a:r>
            <a:r>
              <a:rPr lang="es-ES" dirty="0"/>
              <a:t> </a:t>
            </a:r>
          </a:p>
        </p:txBody>
      </p:sp>
      <p:pic>
        <p:nvPicPr>
          <p:cNvPr id="10" name="Gráfico 9" descr="Libros">
            <a:extLst>
              <a:ext uri="{FF2B5EF4-FFF2-40B4-BE49-F238E27FC236}">
                <a16:creationId xmlns:a16="http://schemas.microsoft.com/office/drawing/2014/main" id="{D160AFAC-5A69-4A02-B4F1-F44387A9B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23053" y="3556842"/>
            <a:ext cx="914400" cy="914400"/>
          </a:xfrm>
          <a:prstGeom prst="rect">
            <a:avLst/>
          </a:prstGeom>
        </p:spPr>
      </p:pic>
      <p:pic>
        <p:nvPicPr>
          <p:cNvPr id="12" name="Gráfico 11" descr="Sombrero de mago">
            <a:extLst>
              <a:ext uri="{FF2B5EF4-FFF2-40B4-BE49-F238E27FC236}">
                <a16:creationId xmlns:a16="http://schemas.microsoft.com/office/drawing/2014/main" id="{0F778A3E-F318-42BE-A4BE-2BDD7938A8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21608" y="49968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7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EB52DB-96DE-4664-A93A-5CA4E5F1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8B12-70DF-474D-9BD3-AC18E906AB1B}" type="slidenum">
              <a:rPr lang="es-ES" smtClean="0"/>
              <a:t>3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27BFD4-57B6-4B53-A7AC-569518A4F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7"/>
          <a:stretch/>
        </p:blipFill>
        <p:spPr>
          <a:xfrm>
            <a:off x="2366604" y="273892"/>
            <a:ext cx="8394841" cy="6230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92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B9A59A-9481-438A-A0EE-6F175BBA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8B12-70DF-474D-9BD3-AC18E906AB1B}" type="slidenum">
              <a:rPr lang="es-ES" smtClean="0"/>
              <a:t>4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58BD6DF-C679-4F88-9071-DD7A07887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513" y="401444"/>
            <a:ext cx="7902579" cy="5940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49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C3096-7E6C-4140-8244-C6AD8803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/>
              <a:t>Usando cuenta gotas….</a:t>
            </a:r>
          </a:p>
        </p:txBody>
      </p:sp>
      <p:pic>
        <p:nvPicPr>
          <p:cNvPr id="6146" name="Picture 2" descr="Fotos de Paisajes: 3 Cuentas en Instagram de imágenes de paisajes">
            <a:extLst>
              <a:ext uri="{FF2B5EF4-FFF2-40B4-BE49-F238E27FC236}">
                <a16:creationId xmlns:a16="http://schemas.microsoft.com/office/drawing/2014/main" id="{15BB59E3-5360-45F3-A6C9-32878091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8" y="2230362"/>
            <a:ext cx="6114445" cy="408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89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330FA-EC97-4B41-B30F-5055513F0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2312" y="0"/>
            <a:ext cx="9144000" cy="931985"/>
          </a:xfrm>
        </p:spPr>
        <p:txBody>
          <a:bodyPr>
            <a:normAutofit/>
          </a:bodyPr>
          <a:lstStyle/>
          <a:p>
            <a:r>
              <a:rPr lang="es-VE" sz="5400" b="1" dirty="0">
                <a:solidFill>
                  <a:srgbClr val="002060"/>
                </a:solidFill>
              </a:rPr>
              <a:t>Lo que siempre podemos usar…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S" sz="5400" b="1" dirty="0">
              <a:solidFill>
                <a:srgbClr val="00206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E137AE-E751-4938-A296-507D894CF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4404" y="1940290"/>
            <a:ext cx="9882554" cy="3770313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VE" sz="3200" dirty="0"/>
              <a:t>Tamaño de las diapositivas.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VE" sz="3200" dirty="0"/>
              <a:t>Usando notas del presentador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VE" sz="3200" dirty="0"/>
              <a:t>Patrón de diapositivas.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VE" sz="3200" dirty="0"/>
              <a:t>Ideas de diseño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VE" sz="3200" dirty="0"/>
              <a:t>Insertar objetos (Ficheros Excel, Word, </a:t>
            </a:r>
            <a:r>
              <a:rPr lang="es-VE" sz="3200" dirty="0" err="1"/>
              <a:t>pdf</a:t>
            </a:r>
            <a:r>
              <a:rPr lang="es-VE" sz="3200" dirty="0"/>
              <a:t>, etc.)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VE" sz="3200" dirty="0"/>
              <a:t>Proyectar sin poner modo presentación.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VE" sz="3200" dirty="0"/>
              <a:t>Link – Vínculos.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VE" sz="1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s-ES" sz="16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9D26D-E093-4090-A156-DEFB247B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8018B12-70DF-474D-9BD3-AC18E906AB1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59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EE71EDF-6A00-4184-BE09-57DB2829A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9662" y="523558"/>
            <a:ext cx="4008152" cy="19379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 fontScale="90000"/>
          </a:bodyPr>
          <a:lstStyle/>
          <a:p>
            <a:pPr algn="l"/>
            <a:r>
              <a:rPr lang="es-VE" sz="5400" b="1" dirty="0">
                <a:solidFill>
                  <a:schemeClr val="accent1"/>
                </a:solidFill>
              </a:rPr>
              <a:t>USA TU IMAGINACIÓN</a:t>
            </a:r>
          </a:p>
        </p:txBody>
      </p:sp>
      <p:sp>
        <p:nvSpPr>
          <p:cNvPr id="410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قدرت تفكر - Home | Facebook">
            <a:extLst>
              <a:ext uri="{FF2B5EF4-FFF2-40B4-BE49-F238E27FC236}">
                <a16:creationId xmlns:a16="http://schemas.microsoft.com/office/drawing/2014/main" id="{8921FA08-EBAA-4B76-80AB-8A2F124AB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r="1463" b="1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uchas gracias gif animado masculino 2 » GIF Images Download">
            <a:extLst>
              <a:ext uri="{FF2B5EF4-FFF2-40B4-BE49-F238E27FC236}">
                <a16:creationId xmlns:a16="http://schemas.microsoft.com/office/drawing/2014/main" id="{428ECFC3-ABF1-4994-B11D-F278CBEABB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107" y="3544970"/>
            <a:ext cx="45910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8023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94</Words>
  <Application>Microsoft Office PowerPoint</Application>
  <PresentationFormat>Panorámica</PresentationFormat>
  <Paragraphs>24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Usando cuenta gotas….</vt:lpstr>
      <vt:lpstr>Lo que siempre podemos usar…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USA TU IMAGINACIÓN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Coromoto Meza Valladares</dc:creator>
  <cp:lastModifiedBy>Maria Coromoto Meza Valladares</cp:lastModifiedBy>
  <cp:revision>12</cp:revision>
  <dcterms:created xsi:type="dcterms:W3CDTF">2020-10-23T10:54:49Z</dcterms:created>
  <dcterms:modified xsi:type="dcterms:W3CDTF">2020-10-23T14:59:57Z</dcterms:modified>
</cp:coreProperties>
</file>